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801600" cy="9601200" type="A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60" y="-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223" y="2"/>
            <a:ext cx="12801600" cy="1602423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>
            <a:normAutofit/>
          </a:bodyPr>
          <a:lstStyle>
            <a:lvl1pPr>
              <a:defRPr sz="5000"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0CBE-BD3D-4364-9A39-B6B1F9A90773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82E76-C87D-4928-8C72-0146A7F49A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0981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45E22-0851-45E6-8A59-F74012B3E484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DE19-8B3E-4F55-AFE2-798A9594F7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04147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6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6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3D096-8CB2-4A08-B500-49BA8F222E62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1BBCB-50C6-4CA8-84C7-523A63CB85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5528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223" y="2"/>
            <a:ext cx="12801600" cy="1602423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1789043"/>
            <a:ext cx="11521440" cy="1600200"/>
          </a:xfrm>
        </p:spPr>
        <p:txBody>
          <a:bodyPr/>
          <a:lstStyle>
            <a:lvl1pPr>
              <a:defRPr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34076-FB36-44C0-AC4C-1EF16C1D2668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1770C-8982-43A5-A2CA-D069C1012C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9" name="Picture 4" descr="C:\Users\Laessig_a\AppData\Local\Microsoft\Windows\Temporary Internet Files\Content.Outlook\HBWMS4JW\Absenderfahne_TMI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540" y="-38337"/>
            <a:ext cx="4041048" cy="1008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792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401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1CFFC-7631-4B26-9402-E1BEB67A5C1E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CAE6-75B8-445A-AA09-AA343DBA2E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79462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A4F09-7A11-40CD-A401-8078B759DA61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A9F21-C873-4709-879A-1262AAD350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05382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3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3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9" y="3044824"/>
            <a:ext cx="5658484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6C1D-E340-4D21-A392-0B77E4A082FB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D455-72C9-4021-B0E8-89553B53F4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64802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5B183-6968-48B9-9FC4-E056CDCEA11F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08F3-19C6-452D-8084-1F6F382A18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27624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694A9-D9E0-48BB-8A82-1A66C4E258AF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3AE4E-366D-4EA7-B8ED-C17102B28B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03962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3" y="382271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3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3" y="2009143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287D-6AE8-4956-A47D-AB0337C88CAB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FB82-9379-40D7-BDD6-C12493DC65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66701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4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2B632-5E3D-47CF-90A8-37CC631BD81D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BD57-0A01-4908-B2EF-F0BD48C039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8490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0080" y="2091374"/>
            <a:ext cx="1152144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0080" y="3691576"/>
            <a:ext cx="11521440" cy="488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2763A83-F319-4595-BF0F-E17DDA24B039}" type="datetimeFigureOut">
              <a:rPr lang="de-DE"/>
              <a:pPr>
                <a:defRPr/>
              </a:pPr>
              <a:t>13.07.2016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3882B5-5F1F-4DD4-B141-3D44560D31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Titelplatzhalter 1"/>
          <p:cNvSpPr txBox="1">
            <a:spLocks/>
          </p:cNvSpPr>
          <p:nvPr/>
        </p:nvSpPr>
        <p:spPr>
          <a:xfrm>
            <a:off x="655639" y="264479"/>
            <a:ext cx="4031616" cy="504507"/>
          </a:xfrm>
          <a:prstGeom prst="rect">
            <a:avLst/>
          </a:prstGeom>
        </p:spPr>
        <p:txBody>
          <a:bodyPr lIns="128016" tIns="64008" rIns="128016" bIns="64008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15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Rubrik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5pPr>
      <a:lvl6pPr marL="64008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6pPr>
      <a:lvl7pPr marL="128016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7pPr>
      <a:lvl8pPr marL="192024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8pPr>
      <a:lvl9pPr marL="256032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480060" indent="-4800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40130" indent="-4000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00200" indent="-32004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240280" indent="-32004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880360" indent="-32004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640160" y="2064296"/>
            <a:ext cx="3713888" cy="89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u="sng" dirty="0"/>
              <a:t>Name des Projektes</a:t>
            </a:r>
            <a:r>
              <a:rPr lang="de-DE" sz="2000" b="1" u="sng" dirty="0" smtClean="0"/>
              <a:t>:</a:t>
            </a:r>
          </a:p>
          <a:p>
            <a:pPr>
              <a:spcBef>
                <a:spcPct val="50000"/>
              </a:spcBef>
            </a:pPr>
            <a:endParaRPr lang="de-DE" sz="2000" b="1" dirty="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746372" y="4099713"/>
            <a:ext cx="6175124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u="sng" dirty="0" smtClean="0"/>
              <a:t>Kurzbeschreibung (Ziele) </a:t>
            </a:r>
            <a:r>
              <a:rPr lang="de-DE" sz="2000" b="1" u="sng" dirty="0"/>
              <a:t>des Projektes: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16128" y="8226849"/>
            <a:ext cx="1101722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de-DE" sz="2100" dirty="0"/>
              <a:t>Hier investieren </a:t>
            </a:r>
            <a:r>
              <a:rPr lang="de-DE" sz="2100" dirty="0" smtClean="0"/>
              <a:t>Europa </a:t>
            </a:r>
            <a:r>
              <a:rPr lang="de-DE" sz="2100" dirty="0"/>
              <a:t>und der Freistaat Thüringen in die ländlichen </a:t>
            </a:r>
            <a:r>
              <a:rPr lang="de-DE" sz="2100" dirty="0" smtClean="0"/>
              <a:t>Gebiete.</a:t>
            </a:r>
            <a:endParaRPr lang="de-DE" sz="2100" dirty="0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780174" y="2856384"/>
            <a:ext cx="6579052" cy="89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 smtClean="0"/>
              <a:t>Individuelle Gestaltung (z. B. Bild einfügen)</a:t>
            </a:r>
          </a:p>
          <a:p>
            <a:pPr>
              <a:spcBef>
                <a:spcPct val="50000"/>
              </a:spcBef>
            </a:pPr>
            <a:endParaRPr lang="de-DE" sz="2000" b="1" dirty="0"/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815251" y="3768837"/>
            <a:ext cx="6175124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Nur bei Erläuterungstafeln:</a:t>
            </a:r>
            <a:endParaRPr lang="de-DE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44" y="0"/>
            <a:ext cx="2849792" cy="12566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4936" y="0"/>
            <a:ext cx="4791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490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247" y="912168"/>
            <a:ext cx="2849792" cy="12566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208" y="3432448"/>
            <a:ext cx="46958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07300528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 TMLFUN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TMLFUN 2012</Template>
  <TotalTime>0</TotalTime>
  <Words>37</Words>
  <Application>Microsoft Office PowerPoint</Application>
  <PresentationFormat>A3 Papier (297x420 mm)</PresentationFormat>
  <Paragraphs>5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Präsentation TMLFUN 2012</vt:lpstr>
      <vt:lpstr>Folie 1</vt:lpstr>
      <vt:lpstr>Folie 2</vt:lpstr>
    </vt:vector>
  </TitlesOfParts>
  <Company>TMLFUN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Benutzer</dc:creator>
  <cp:lastModifiedBy>Katharina Loos</cp:lastModifiedBy>
  <cp:revision>23</cp:revision>
  <cp:lastPrinted>2015-03-23T10:43:30Z</cp:lastPrinted>
  <dcterms:created xsi:type="dcterms:W3CDTF">2014-12-11T08:37:08Z</dcterms:created>
  <dcterms:modified xsi:type="dcterms:W3CDTF">2016-07-13T06:08:59Z</dcterms:modified>
</cp:coreProperties>
</file>