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3"/>
  </p:notesMasterIdLst>
  <p:sldIdLst>
    <p:sldId id="256" r:id="rId2"/>
  </p:sldIdLst>
  <p:sldSz cx="9906000" cy="6858000" type="A4"/>
  <p:notesSz cx="7104063" cy="102346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7" d="100"/>
          <a:sy n="77" d="100"/>
        </p:scale>
        <p:origin x="118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3078163" cy="512763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4024313" y="2"/>
            <a:ext cx="3078162" cy="512763"/>
          </a:xfrm>
          <a:prstGeom prst="rect">
            <a:avLst/>
          </a:prstGeom>
        </p:spPr>
        <p:txBody>
          <a:bodyPr vert="horz" lIns="94737" tIns="47369" rIns="94737" bIns="47369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DAB5D4-812D-49DC-A467-1083D95B5163}" type="datetimeFigureOut">
              <a:rPr lang="de-DE"/>
              <a:pPr>
                <a:defRPr/>
              </a:pPr>
              <a:t>29.01.2025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057275" y="1279525"/>
            <a:ext cx="4989513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37" tIns="47369" rIns="94737" bIns="47369" rtlCol="0" anchor="ctr"/>
          <a:lstStyle/>
          <a:p>
            <a:pPr lvl="0"/>
            <a:endParaRPr lang="de-DE" noProof="0" smtClean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4737" tIns="47369" rIns="94737" bIns="47369" rtlCol="0"/>
          <a:lstStyle/>
          <a:p>
            <a:pPr lvl="0"/>
            <a:r>
              <a:rPr lang="de-DE" noProof="0" smtClean="0"/>
              <a:t>Formatvorlagen des Textmasters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2" y="9721852"/>
            <a:ext cx="3078163" cy="51276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4024313" y="9721852"/>
            <a:ext cx="3078162" cy="512763"/>
          </a:xfrm>
          <a:prstGeom prst="rect">
            <a:avLst/>
          </a:prstGeom>
        </p:spPr>
        <p:txBody>
          <a:bodyPr vert="horz" lIns="94737" tIns="47369" rIns="94737" bIns="47369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7202E1A-DE92-458E-9B49-FDEA727039B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01403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hteck 8"/>
          <p:cNvSpPr/>
          <p:nvPr userDrawn="1"/>
        </p:nvSpPr>
        <p:spPr>
          <a:xfrm>
            <a:off x="2223" y="3"/>
            <a:ext cx="9903777" cy="1057661"/>
          </a:xfrm>
          <a:prstGeom prst="rect">
            <a:avLst/>
          </a:prstGeom>
          <a:solidFill>
            <a:srgbClr val="0089C1"/>
          </a:solidFill>
          <a:ln>
            <a:solidFill>
              <a:srgbClr val="0089C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08" tIns="64005" rIns="128008" bIns="64005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DE"/>
          </a:p>
        </p:txBody>
      </p:sp>
      <p:pic>
        <p:nvPicPr>
          <p:cNvPr id="1029" name="Grafik 3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832" y="3747088"/>
            <a:ext cx="2274286" cy="216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eck 10"/>
          <p:cNvSpPr>
            <a:spLocks noChangeArrowheads="1"/>
          </p:cNvSpPr>
          <p:nvPr userDrawn="1"/>
        </p:nvSpPr>
        <p:spPr bwMode="auto">
          <a:xfrm>
            <a:off x="465138" y="5907088"/>
            <a:ext cx="8669337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de-DE" altLang="de-DE" sz="1800" dirty="0" smtClean="0"/>
              <a:t>mit Mitteln aus der Gemeinschaftsaufgabe zur Verbesserung der Agrarstruktur und des Küstenschutzes.</a:t>
            </a:r>
          </a:p>
        </p:txBody>
      </p:sp>
      <p:pic>
        <p:nvPicPr>
          <p:cNvPr id="3" name="Grafik 2"/>
          <p:cNvPicPr>
            <a:picLocks noChangeAspect="1"/>
          </p:cNvPicPr>
          <p:nvPr userDrawn="1"/>
        </p:nvPicPr>
        <p:blipFill rotWithShape="1">
          <a:blip r:embed="rId4"/>
          <a:srcRect l="40182" t="25522" r="46512" b="68027"/>
          <a:stretch/>
        </p:blipFill>
        <p:spPr>
          <a:xfrm>
            <a:off x="598269" y="133203"/>
            <a:ext cx="2639991" cy="720000"/>
          </a:xfrm>
          <a:prstGeom prst="rect">
            <a:avLst/>
          </a:prstGeom>
        </p:spPr>
      </p:pic>
      <p:pic>
        <p:nvPicPr>
          <p:cNvPr id="4" name="Grafik 3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775" y="0"/>
            <a:ext cx="4034577" cy="950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12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19"/>
          <p:cNvSpPr txBox="1">
            <a:spLocks noChangeArrowheads="1"/>
          </p:cNvSpPr>
          <p:nvPr/>
        </p:nvSpPr>
        <p:spPr bwMode="auto">
          <a:xfrm>
            <a:off x="482598" y="1313760"/>
            <a:ext cx="8999331" cy="3739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6012" tIns="48006" rIns="96012" bIns="48006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  <a:buFontTx/>
              <a:buNone/>
            </a:pPr>
            <a:r>
              <a:rPr lang="de-DE" altLang="de-DE" sz="1800" b="1" u="sng" dirty="0"/>
              <a:t>Name des Projektes</a:t>
            </a:r>
            <a:endParaRPr lang="de-DE" altLang="de-DE" sz="1800" b="1" dirty="0"/>
          </a:p>
        </p:txBody>
      </p:sp>
      <p:sp>
        <p:nvSpPr>
          <p:cNvPr id="3077" name="Textfeld 6"/>
          <p:cNvSpPr txBox="1">
            <a:spLocks noChangeArrowheads="1"/>
          </p:cNvSpPr>
          <p:nvPr/>
        </p:nvSpPr>
        <p:spPr bwMode="auto">
          <a:xfrm>
            <a:off x="482598" y="1888711"/>
            <a:ext cx="8710613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de-DE" altLang="de-DE" sz="1800" dirty="0"/>
              <a:t>Bitte tragen Sie hier eine kurze Beschreibung des Projekts ein</a:t>
            </a:r>
            <a:r>
              <a:rPr lang="de-DE" altLang="de-DE" sz="1800" dirty="0" smtClean="0"/>
              <a:t>. </a:t>
            </a:r>
            <a:endParaRPr lang="de-DE" altLang="de-DE" sz="1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</Words>
  <Application>Microsoft Office PowerPoint</Application>
  <PresentationFormat>A4-Papier (210 x 297 mm)</PresentationFormat>
  <Paragraphs>2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PowerPoint-Präsentation</vt:lpstr>
    </vt:vector>
  </TitlesOfParts>
  <Company>Thüringer Aufbaubank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TAB</dc:creator>
  <cp:lastModifiedBy>Forelle Petra</cp:lastModifiedBy>
  <cp:revision>20</cp:revision>
  <dcterms:created xsi:type="dcterms:W3CDTF">2024-11-26T12:21:29Z</dcterms:created>
  <dcterms:modified xsi:type="dcterms:W3CDTF">2025-01-29T10:14:41Z</dcterms:modified>
</cp:coreProperties>
</file>