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9906000" cy="6858000" type="A4"/>
  <p:notesSz cx="7104063" cy="102346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68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8163" cy="512763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2"/>
            <a:ext cx="3078162" cy="512763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DAB5D4-812D-49DC-A467-1083D95B5163}" type="datetimeFigureOut">
              <a:rPr lang="de-DE"/>
              <a:pPr>
                <a:defRPr/>
              </a:pPr>
              <a:t>17.02.2025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8163" cy="51276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2"/>
            <a:ext cx="3078162" cy="51276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202E1A-DE92-458E-9B49-FDEA727039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40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223" y="3"/>
            <a:ext cx="9903777" cy="1057661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9" name="Grafik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15" y="4107088"/>
            <a:ext cx="1895238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10"/>
          <p:cNvSpPr>
            <a:spLocks noChangeArrowheads="1"/>
          </p:cNvSpPr>
          <p:nvPr userDrawn="1"/>
        </p:nvSpPr>
        <p:spPr bwMode="auto">
          <a:xfrm>
            <a:off x="465138" y="5907088"/>
            <a:ext cx="8669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de-DE" altLang="de-DE" sz="1800" dirty="0" smtClean="0"/>
              <a:t>mit Mitteln aus der Gemeinschaftsaufgabe zur Verbesserung der Agrarstruktur und des Küstenschutzes.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3" t="12324" r="253" b="20108"/>
          <a:stretch/>
        </p:blipFill>
        <p:spPr>
          <a:xfrm>
            <a:off x="6204371" y="0"/>
            <a:ext cx="3404001" cy="851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482598" y="1313760"/>
            <a:ext cx="8999331" cy="37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012" tIns="48006" rIns="96012" bIns="4800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de-DE" altLang="de-DE" sz="1800" b="1" u="sng" dirty="0"/>
              <a:t>Name des Projektes</a:t>
            </a:r>
            <a:endParaRPr lang="de-DE" altLang="de-DE" sz="1800" b="1" dirty="0"/>
          </a:p>
        </p:txBody>
      </p:sp>
      <p:sp>
        <p:nvSpPr>
          <p:cNvPr id="3077" name="Textfeld 6"/>
          <p:cNvSpPr txBox="1">
            <a:spLocks noChangeArrowheads="1"/>
          </p:cNvSpPr>
          <p:nvPr/>
        </p:nvSpPr>
        <p:spPr bwMode="auto">
          <a:xfrm>
            <a:off x="482598" y="1888711"/>
            <a:ext cx="8710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800" dirty="0"/>
              <a:t>Bitte tragen Sie hier eine kurze Beschreibung des Projekts ein</a:t>
            </a:r>
            <a:r>
              <a:rPr lang="de-DE" altLang="de-DE" sz="1800" dirty="0" smtClean="0"/>
              <a:t>. </a:t>
            </a:r>
            <a:endParaRPr lang="de-DE" altLang="de-DE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A4-Papier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Thüringer Aufbaubank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Neukirch, Bianka</dc:creator>
  <cp:lastModifiedBy>Hauser, Petra</cp:lastModifiedBy>
  <cp:revision>21</cp:revision>
  <dcterms:created xsi:type="dcterms:W3CDTF">2024-11-26T12:21:29Z</dcterms:created>
  <dcterms:modified xsi:type="dcterms:W3CDTF">2025-02-17T07:58:12Z</dcterms:modified>
</cp:coreProperties>
</file>