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801600" cy="9601200" type="A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400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801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9202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5603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320040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84048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448056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512064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2472" y="-1435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3324" y="-102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69" cy="495836"/>
          </a:xfrm>
          <a:prstGeom prst="rect">
            <a:avLst/>
          </a:prstGeom>
        </p:spPr>
        <p:txBody>
          <a:bodyPr vert="horz" lIns="62764" tIns="31382" rIns="62764" bIns="31382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814" y="0"/>
            <a:ext cx="2945768" cy="495836"/>
          </a:xfrm>
          <a:prstGeom prst="rect">
            <a:avLst/>
          </a:prstGeom>
        </p:spPr>
        <p:txBody>
          <a:bodyPr vert="horz" lIns="62764" tIns="31382" rIns="62764" bIns="31382" rtlCol="0"/>
          <a:lstStyle>
            <a:lvl1pPr algn="r">
              <a:defRPr sz="800"/>
            </a:lvl1pPr>
          </a:lstStyle>
          <a:p>
            <a:fld id="{61EA8C9E-67E8-4D5E-9EF4-814661D5F18C}" type="datetimeFigureOut">
              <a:rPr lang="de-DE" smtClean="0"/>
              <a:pPr/>
              <a:t>30.01.2025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764" tIns="31382" rIns="62764" bIns="3138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877" y="4714850"/>
            <a:ext cx="5437921" cy="4466932"/>
          </a:xfrm>
          <a:prstGeom prst="rect">
            <a:avLst/>
          </a:prstGeom>
        </p:spPr>
        <p:txBody>
          <a:bodyPr vert="horz" lIns="62764" tIns="31382" rIns="62764" bIns="31382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99"/>
            <a:ext cx="2945769" cy="495836"/>
          </a:xfrm>
          <a:prstGeom prst="rect">
            <a:avLst/>
          </a:prstGeom>
        </p:spPr>
        <p:txBody>
          <a:bodyPr vert="horz" lIns="62764" tIns="31382" rIns="62764" bIns="31382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814" y="9428599"/>
            <a:ext cx="2945768" cy="495836"/>
          </a:xfrm>
          <a:prstGeom prst="rect">
            <a:avLst/>
          </a:prstGeom>
        </p:spPr>
        <p:txBody>
          <a:bodyPr vert="horz" lIns="62764" tIns="31382" rIns="62764" bIns="31382" rtlCol="0" anchor="b"/>
          <a:lstStyle>
            <a:lvl1pPr algn="r">
              <a:defRPr sz="800"/>
            </a:lvl1pPr>
          </a:lstStyle>
          <a:p>
            <a:fld id="{AEB4FB80-CD7E-45B8-8D99-CBD6ED4ECB1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89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" y="7176864"/>
            <a:ext cx="12801600" cy="2424336"/>
          </a:xfrm>
          <a:prstGeom prst="rect">
            <a:avLst/>
          </a:prstGeom>
          <a:solidFill>
            <a:srgbClr val="0089C1"/>
          </a:solidFill>
          <a:ln>
            <a:solidFill>
              <a:srgbClr val="008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8" tIns="64005" rIns="128008" bIns="640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8"/>
            <a:ext cx="10881360" cy="2058035"/>
          </a:xfrm>
        </p:spPr>
        <p:txBody>
          <a:bodyPr>
            <a:normAutofit/>
          </a:bodyPr>
          <a:lstStyle>
            <a:lvl1pPr>
              <a:defRPr sz="5000">
                <a:solidFill>
                  <a:srgbClr val="0089C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9814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45E22-0851-45E6-8A59-F74012B3E484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2DE19-8B3E-4F55-AFE2-798A9594F7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147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6"/>
            <a:ext cx="2880360" cy="819213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6"/>
            <a:ext cx="8427720" cy="819213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3D096-8CB2-4A08-B500-49BA8F222E62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1BBCB-50C6-4CA8-84C7-523A63CB85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528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223" y="2"/>
            <a:ext cx="12801600" cy="1602423"/>
          </a:xfrm>
          <a:prstGeom prst="rect">
            <a:avLst/>
          </a:prstGeom>
          <a:solidFill>
            <a:srgbClr val="0089C1"/>
          </a:solidFill>
          <a:ln>
            <a:solidFill>
              <a:srgbClr val="008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8" tIns="64005" rIns="128008" bIns="640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1789043"/>
            <a:ext cx="11521440" cy="1600200"/>
          </a:xfrm>
        </p:spPr>
        <p:txBody>
          <a:bodyPr/>
          <a:lstStyle>
            <a:lvl1pPr>
              <a:defRPr>
                <a:solidFill>
                  <a:srgbClr val="0089C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34076-FB36-44C0-AC4C-1EF16C1D2668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1770C-8982-43A5-A2CA-D069C1012C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9" name="Picture 4" descr="C:\Users\Laessig_a\AppData\Local\Microsoft\Windows\Temporary Internet Files\Content.Outlook\HBWMS4JW\Absenderfahne_TMIL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540" y="-38337"/>
            <a:ext cx="4041048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25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9" y="4069401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1CFFC-7631-4B26-9402-E1BEB67A5C1E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ECAE6-75B8-445A-AA09-AA343DBA2E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62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A4F09-7A11-40CD-A401-8078B759DA61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A9F21-C873-4709-879A-1262AAD350A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82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3" y="2149159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3" y="3044824"/>
            <a:ext cx="5656263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9" y="2149159"/>
            <a:ext cx="5658484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9" y="3044824"/>
            <a:ext cx="5658484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46C1D-E340-4D21-A392-0B77E4A082FB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ED455-72C9-4021-B0E8-89553B53F4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02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5B183-6968-48B9-9FC4-E056CDCEA11F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808F3-19C6-452D-8084-1F6F382A189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624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694A9-D9E0-48BB-8A82-1A66C4E258AF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3AE4E-366D-4EA7-B8ED-C17102B28B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962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3" y="382271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2" y="382273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3" y="2009143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287D-6AE8-4956-A47D-AB0337C88CAB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BFB82-9379-40D7-BDD6-C12493DC65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01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4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2B632-5E3D-47CF-90A8-37CC631BD81D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6BD57-0A01-4908-B2EF-F0BD48C039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90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40080" y="2091374"/>
            <a:ext cx="1152144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0080" y="3691576"/>
            <a:ext cx="11521440" cy="488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2763A83-F319-4595-BF0F-E17DDA24B039}" type="datetimeFigureOut">
              <a:rPr lang="de-DE"/>
              <a:pPr>
                <a:defRPr/>
              </a:pPr>
              <a:t>30.01.2025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3882B5-5F1F-4DD4-B141-3D44560D315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Titelplatzhalter 1"/>
          <p:cNvSpPr txBox="1">
            <a:spLocks/>
          </p:cNvSpPr>
          <p:nvPr/>
        </p:nvSpPr>
        <p:spPr>
          <a:xfrm>
            <a:off x="655639" y="264479"/>
            <a:ext cx="4031616" cy="504507"/>
          </a:xfrm>
          <a:prstGeom prst="rect">
            <a:avLst/>
          </a:prstGeom>
        </p:spPr>
        <p:txBody>
          <a:bodyPr lIns="128016" tIns="64008" rIns="128016" bIns="64008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150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Rubrik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5pPr>
      <a:lvl6pPr marL="64008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6pPr>
      <a:lvl7pPr marL="128016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7pPr>
      <a:lvl8pPr marL="192024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8pPr>
      <a:lvl9pPr marL="256032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480060" indent="-48006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040130" indent="-4000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600200" indent="-32004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2240280" indent="-32004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880360" indent="-32004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640160" y="1200200"/>
            <a:ext cx="5688632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8016" tIns="64008" rIns="128016" bIns="64008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u="sng" dirty="0" smtClean="0"/>
              <a:t>Bezeichnung des Vorhabens:</a:t>
            </a:r>
            <a:endParaRPr lang="de-DE" sz="2000" b="1" dirty="0"/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40160" y="5520680"/>
            <a:ext cx="1101722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de-DE" sz="2200" dirty="0" smtClean="0"/>
              <a:t>Dieses Projekt wird gefördert durch den Freistaat Thüringen und die Bundesrepublik Deutschland aus Mitteln der Gemeinschaftsaufgabe „Verbesserung der regionalen Wirtschaftsstruktur“ (GRW).</a:t>
            </a:r>
            <a:endParaRPr lang="de-DE" sz="2200" dirty="0"/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640160" y="2928392"/>
            <a:ext cx="3528392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8016" tIns="64008" rIns="128016" bIns="64008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u="sng" dirty="0" smtClean="0"/>
              <a:t>Hauptziel des Vorhabens:</a:t>
            </a:r>
            <a:endParaRPr lang="de-DE" sz="2000" b="1" u="sng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112" y="7330612"/>
            <a:ext cx="2178066" cy="2222516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104" y="7752928"/>
            <a:ext cx="4774632" cy="108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09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 TMLFUN 201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TMLFUN 2012</Template>
  <TotalTime>0</TotalTime>
  <Words>33</Words>
  <Application>Microsoft Office PowerPoint</Application>
  <PresentationFormat>A3-Papier (297 x 420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Präsentation TMLFUN 2012</vt:lpstr>
      <vt:lpstr>PowerPoint-Präsentation</vt:lpstr>
    </vt:vector>
  </TitlesOfParts>
  <Company>TMLFUN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Benutzer</dc:creator>
  <cp:lastModifiedBy>Karsten Trappe</cp:lastModifiedBy>
  <cp:revision>35</cp:revision>
  <cp:lastPrinted>2015-03-23T10:43:30Z</cp:lastPrinted>
  <dcterms:created xsi:type="dcterms:W3CDTF">2014-12-11T08:37:08Z</dcterms:created>
  <dcterms:modified xsi:type="dcterms:W3CDTF">2025-01-30T09:02:38Z</dcterms:modified>
</cp:coreProperties>
</file>