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12801600" cy="9601200" type="A3"/>
  <p:notesSz cx="9872663" cy="1430178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6400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2801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92024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56032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320040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384048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448056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512064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644" y="-108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3324" y="-102"/>
      </p:cViewPr>
      <p:guideLst>
        <p:guide orient="horz" pos="4504"/>
        <p:guide pos="310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714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8312" cy="714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EA8C9E-67E8-4D5E-9EF4-814661D5F18C}" type="datetimeFigureOut">
              <a:rPr lang="de-DE" smtClean="0"/>
              <a:pPr/>
              <a:t>25.07.2016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62075" y="1073150"/>
            <a:ext cx="7150100" cy="5362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87425" y="6792913"/>
            <a:ext cx="7897813" cy="64357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3584238"/>
            <a:ext cx="4278313" cy="714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592763" y="13584238"/>
            <a:ext cx="4278312" cy="714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4FB80-CD7E-45B8-8D99-CBD6ED4ECB1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191895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223" y="2"/>
            <a:ext cx="12801600" cy="1602423"/>
          </a:xfrm>
          <a:prstGeom prst="rect">
            <a:avLst/>
          </a:prstGeom>
          <a:solidFill>
            <a:srgbClr val="0089C1"/>
          </a:solidFill>
          <a:ln>
            <a:solidFill>
              <a:srgbClr val="0089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08" tIns="64005" rIns="128008" bIns="6400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60120" y="2982598"/>
            <a:ext cx="10881360" cy="2058035"/>
          </a:xfrm>
        </p:spPr>
        <p:txBody>
          <a:bodyPr>
            <a:normAutofit/>
          </a:bodyPr>
          <a:lstStyle>
            <a:lvl1pPr>
              <a:defRPr sz="5000">
                <a:solidFill>
                  <a:srgbClr val="0089C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90CBE-BD3D-4364-9A39-B6B1F9A90773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82E76-C87D-4928-8C72-0146A7F49A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9" name="Picture 4" descr="C:\Users\Laessig_a\AppData\Local\Microsoft\Windows\Temporary Internet Files\Content.Outlook\HBWMS4JW\Absenderfahne_TMIL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6540" y="2"/>
            <a:ext cx="4041048" cy="100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9814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45E22-0851-45E6-8A59-F74012B3E484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2DE19-8B3E-4F55-AFE2-798A9594F77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041475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281160" y="384496"/>
            <a:ext cx="2880360" cy="819213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40080" y="384496"/>
            <a:ext cx="8427720" cy="819213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3D096-8CB2-4A08-B500-49BA8F222E62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1BBCB-50C6-4CA8-84C7-523A63CB853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355281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223" y="2"/>
            <a:ext cx="12801600" cy="1602423"/>
          </a:xfrm>
          <a:prstGeom prst="rect">
            <a:avLst/>
          </a:prstGeom>
          <a:solidFill>
            <a:srgbClr val="0089C1"/>
          </a:solidFill>
          <a:ln>
            <a:solidFill>
              <a:srgbClr val="0089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08" tIns="64005" rIns="128008" bIns="6400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80" y="1789043"/>
            <a:ext cx="11521440" cy="1600200"/>
          </a:xfrm>
        </p:spPr>
        <p:txBody>
          <a:bodyPr/>
          <a:lstStyle>
            <a:lvl1pPr>
              <a:defRPr>
                <a:solidFill>
                  <a:srgbClr val="0089C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34076-FB36-44C0-AC4C-1EF16C1D2668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1770C-8982-43A5-A2CA-D069C1012C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9" name="Picture 4" descr="C:\Users\Laessig_a\AppData\Local\Microsoft\Windows\Temporary Internet Files\Content.Outlook\HBWMS4JW\Absenderfahne_TMIL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6540" y="-38337"/>
            <a:ext cx="4041048" cy="100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9253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1239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11239" y="4069401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1CFFC-7631-4B26-9402-E1BEB67A5C1E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ECAE6-75B8-445A-AA09-AA343DBA2EA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794626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400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74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A4F09-7A11-40CD-A401-8078B759DA61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A9F21-C873-4709-879A-1262AAD350A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05382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40083" y="2149159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40083" y="3044824"/>
            <a:ext cx="5656263" cy="5531804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03039" y="2149159"/>
            <a:ext cx="5658484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03039" y="3044824"/>
            <a:ext cx="5658484" cy="5531804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6C1D-E340-4D21-A392-0B77E4A082FB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ED455-72C9-4021-B0E8-89553B53F46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648026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5B183-6968-48B9-9FC4-E056CDCEA11F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808F3-19C6-452D-8084-1F6F382A189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27624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694A9-D9E0-48BB-8A82-1A66C4E258AF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3AE4E-366D-4EA7-B8ED-C17102B28B0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03962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83" y="382271"/>
            <a:ext cx="4211639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05072" y="382273"/>
            <a:ext cx="7156451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0083" y="2009143"/>
            <a:ext cx="4211639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0287D-6AE8-4956-A47D-AB0337C88CAB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BFB82-9379-40D7-BDD6-C12493DC65C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667016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9203" y="6720842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09203" y="857884"/>
            <a:ext cx="7680960" cy="5760720"/>
          </a:xfrm>
        </p:spPr>
        <p:txBody>
          <a:bodyPr rtlCol="0">
            <a:normAutofit/>
          </a:bodyPr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09203" y="7514275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2B632-5E3D-47CF-90A8-37CC631BD81D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6BD57-0A01-4908-B2EF-F0BD48C039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684900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640080" y="2091374"/>
            <a:ext cx="1152144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8016" tIns="64008" rIns="128016" bIns="640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40080" y="3691576"/>
            <a:ext cx="11521440" cy="488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40080" y="8898892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2763A83-F319-4595-BF0F-E17DDA24B039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373880" y="8898892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174480" y="8898892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23882B5-5F1F-4DD4-B141-3D44560D315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itelplatzhalter 1"/>
          <p:cNvSpPr txBox="1">
            <a:spLocks/>
          </p:cNvSpPr>
          <p:nvPr/>
        </p:nvSpPr>
        <p:spPr>
          <a:xfrm>
            <a:off x="655639" y="264479"/>
            <a:ext cx="4031616" cy="504507"/>
          </a:xfrm>
          <a:prstGeom prst="rect">
            <a:avLst/>
          </a:prstGeom>
        </p:spPr>
        <p:txBody>
          <a:bodyPr lIns="128016" tIns="64008" rIns="128016" bIns="64008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sz="15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Rubrik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5pPr>
      <a:lvl6pPr marL="64008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6pPr>
      <a:lvl7pPr marL="128016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7pPr>
      <a:lvl8pPr marL="192024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8pPr>
      <a:lvl9pPr marL="256032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480060" indent="-48006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1040130" indent="-4000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600200" indent="-32004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240280" indent="-32004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880360" indent="-32004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640160" y="2064296"/>
            <a:ext cx="3713888" cy="89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016" tIns="64008" rIns="128016" bIns="64008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 u="sng" dirty="0"/>
              <a:t>Name des Projektes</a:t>
            </a:r>
            <a:r>
              <a:rPr lang="de-DE" sz="2000" b="1" u="sng" dirty="0" smtClean="0"/>
              <a:t>:</a:t>
            </a:r>
          </a:p>
          <a:p>
            <a:pPr>
              <a:spcBef>
                <a:spcPct val="50000"/>
              </a:spcBef>
            </a:pPr>
            <a:endParaRPr lang="de-DE" sz="2000" b="1" dirty="0"/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746372" y="4099713"/>
            <a:ext cx="6175124" cy="43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016" tIns="64008" rIns="128016" bIns="64008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 u="sng" dirty="0" smtClean="0"/>
              <a:t>Kurzbeschreibung (Ziele) </a:t>
            </a:r>
            <a:r>
              <a:rPr lang="de-DE" sz="2000" b="1" u="sng" dirty="0"/>
              <a:t>des Projektes: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812680" y="6645502"/>
            <a:ext cx="11017224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de-DE" sz="2100" dirty="0"/>
              <a:t>Hier investieren Europa, die Bundesrepublik Deutschland, im Rahmen der Gemeinschafts-aufgabe „Verbesserung der Agrarstruktur und des Küstenschutzes“ und der Freistaat Thüringen in die ländlichen </a:t>
            </a:r>
            <a:r>
              <a:rPr lang="de-DE" sz="2100" dirty="0" smtClean="0"/>
              <a:t>Gebiete.</a:t>
            </a:r>
            <a:endParaRPr lang="de-DE" sz="2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01000" y="7707330"/>
            <a:ext cx="274320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780174" y="2856384"/>
            <a:ext cx="6579052" cy="89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016" tIns="64008" rIns="128016" bIns="64008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smtClean="0"/>
              <a:t>Individuelle Gestaltung (z. B. Bild einfügen)</a:t>
            </a:r>
          </a:p>
          <a:p>
            <a:pPr>
              <a:spcBef>
                <a:spcPct val="50000"/>
              </a:spcBef>
            </a:pPr>
            <a:endParaRPr lang="de-DE" sz="2000" b="1" dirty="0"/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815251" y="3768837"/>
            <a:ext cx="6175124" cy="43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016" tIns="64008" rIns="128016" bIns="64008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Nur bei Erläuterungstafeln:</a:t>
            </a:r>
            <a:endParaRPr lang="de-DE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Picture 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381" y="7770578"/>
            <a:ext cx="2849792" cy="125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909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frank_s\AppData\Local\Microsoft\Windows\Temporary Internet Files\Content.Outlook\6TU3PR2U\1060001_O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6184" y="3936504"/>
            <a:ext cx="6060647" cy="154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6224" y="1200200"/>
            <a:ext cx="2849792" cy="125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07300528"/>
      </p:ext>
    </p:extLst>
  </p:cSld>
  <p:clrMapOvr>
    <a:masterClrMapping/>
  </p:clrMapOvr>
</p:sld>
</file>

<file path=ppt/theme/theme1.xml><?xml version="1.0" encoding="utf-8"?>
<a:theme xmlns:a="http://schemas.openxmlformats.org/drawingml/2006/main" name="Präsentation TMLFUN 2012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 TMLFUN 2012</Template>
  <TotalTime>0</TotalTime>
  <Words>54</Words>
  <Application>Microsoft Office PowerPoint</Application>
  <PresentationFormat>A3 Papier (297x420 mm)</PresentationFormat>
  <Paragraphs>5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Präsentation TMLFUN 2012</vt:lpstr>
      <vt:lpstr>Folie 1</vt:lpstr>
      <vt:lpstr>Folie 2</vt:lpstr>
    </vt:vector>
  </TitlesOfParts>
  <Company>TMLFUN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Benutzer</dc:creator>
  <cp:lastModifiedBy>Katharina Loos</cp:lastModifiedBy>
  <cp:revision>13</cp:revision>
  <cp:lastPrinted>2015-03-23T10:43:30Z</cp:lastPrinted>
  <dcterms:created xsi:type="dcterms:W3CDTF">2014-12-11T08:37:08Z</dcterms:created>
  <dcterms:modified xsi:type="dcterms:W3CDTF">2016-07-25T06:27:11Z</dcterms:modified>
</cp:coreProperties>
</file>